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06BBB-F105-480E-9BC5-62BC4E2F20A8}" type="datetimeFigureOut">
              <a:rPr lang="es-CO" smtClean="0"/>
              <a:t>26/02/2012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D729A-4A57-46E8-BD19-7302924BD3EB}" type="slidenum">
              <a:rPr lang="es-CO" smtClean="0"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nesfotos.com/wp-content/2009/11/fondos-coloridos-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nesfotos.com/wp-content/2009/11/fondos-coloridos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egsa.com.ar/Dic/placa.php" TargetMode="External"/><Relationship Id="rId5" Type="http://schemas.openxmlformats.org/officeDocument/2006/relationships/hyperlink" Target="http://www.alegsa.com.ar/Dic/microprocesador.php" TargetMode="External"/><Relationship Id="rId4" Type="http://schemas.openxmlformats.org/officeDocument/2006/relationships/hyperlink" Target="http://www.alegsa.com.ar/Dic/fuente%20de%20energia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nesfotos.com/wp-content/2009/11/fondos-coloridos-3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nesfotos.com/wp-content/2009/11/fondos-coloridos-4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hyperlink" Target="http://imagenesfotos.com/wp-content/2009/11/fondos-coloridos-6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pccomponentes.com/arctic_cooling_freezer_64_lp_low_profile.html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nesfotos.com/wp-content/2009/11/fondos-coloridos-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ondos coloridos 1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4857783"/>
          </a:xfrm>
        </p:spPr>
        <p:txBody>
          <a:bodyPr>
            <a:normAutofit/>
          </a:bodyPr>
          <a:lstStyle/>
          <a:p>
            <a:r>
              <a:rPr lang="es-CO" i="1" dirty="0" smtClean="0">
                <a:solidFill>
                  <a:schemeClr val="bg1"/>
                </a:solidFill>
              </a:rPr>
              <a:t>TEMA:</a:t>
            </a:r>
            <a:br>
              <a:rPr lang="es-CO" i="1" dirty="0" smtClean="0">
                <a:solidFill>
                  <a:schemeClr val="bg1"/>
                </a:solidFill>
              </a:rPr>
            </a:br>
            <a:r>
              <a:rPr lang="es-CO" i="1" dirty="0" smtClean="0">
                <a:solidFill>
                  <a:schemeClr val="bg1"/>
                </a:solidFill>
              </a:rPr>
              <a:t>VENTILADOR  COOLERS</a:t>
            </a:r>
            <a:br>
              <a:rPr lang="es-CO" i="1" dirty="0" smtClean="0">
                <a:solidFill>
                  <a:schemeClr val="bg1"/>
                </a:solidFill>
              </a:rPr>
            </a:br>
            <a:r>
              <a:rPr lang="es-CO" i="1" dirty="0" smtClean="0">
                <a:solidFill>
                  <a:schemeClr val="bg1"/>
                </a:solidFill>
              </a:rPr>
              <a:t>NOMBRE:</a:t>
            </a:r>
            <a:br>
              <a:rPr lang="es-CO" i="1" dirty="0" smtClean="0">
                <a:solidFill>
                  <a:schemeClr val="bg1"/>
                </a:solidFill>
              </a:rPr>
            </a:br>
            <a:r>
              <a:rPr lang="es-CO" i="1" dirty="0" smtClean="0">
                <a:solidFill>
                  <a:schemeClr val="bg1"/>
                </a:solidFill>
              </a:rPr>
              <a:t>TATIANA NOREÑA GIL</a:t>
            </a:r>
            <a:br>
              <a:rPr lang="es-CO" i="1" dirty="0" smtClean="0">
                <a:solidFill>
                  <a:schemeClr val="bg1"/>
                </a:solidFill>
              </a:rPr>
            </a:br>
            <a:r>
              <a:rPr lang="es-CO" i="1" dirty="0" smtClean="0">
                <a:solidFill>
                  <a:schemeClr val="bg1"/>
                </a:solidFill>
              </a:rPr>
              <a:t>10°2</a:t>
            </a:r>
            <a:br>
              <a:rPr lang="es-CO" i="1" dirty="0" smtClean="0">
                <a:solidFill>
                  <a:schemeClr val="bg1"/>
                </a:solidFill>
              </a:rPr>
            </a:br>
            <a:r>
              <a:rPr lang="es-CO" i="1" dirty="0" smtClean="0"/>
              <a:t/>
            </a:r>
            <a:br>
              <a:rPr lang="es-CO" i="1" dirty="0" smtClean="0"/>
            </a:br>
            <a:endParaRPr lang="es-CO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ondos coloridos 2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7712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 smtClean="0">
                <a:solidFill>
                  <a:schemeClr val="bg1"/>
                </a:solidFill>
              </a:rPr>
              <a:t>VENTILADOR   COOLERS</a:t>
            </a:r>
            <a:endParaRPr lang="es-CO" i="1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i="1" dirty="0" smtClean="0">
                <a:solidFill>
                  <a:schemeClr val="bg1"/>
                </a:solidFill>
              </a:rPr>
              <a:t>Los coolers se utilizan especialmente en </a:t>
            </a:r>
            <a:r>
              <a:rPr lang="es-ES" dirty="0" smtClean="0">
                <a:solidFill>
                  <a:schemeClr val="bg1"/>
                </a:solidFill>
              </a:rPr>
              <a:t>las </a:t>
            </a:r>
            <a:r>
              <a:rPr lang="es-ES" dirty="0" smtClean="0">
                <a:solidFill>
                  <a:schemeClr val="bg1"/>
                </a:solidFill>
                <a:hlinkClick r:id="rId4"/>
              </a:rPr>
              <a:t>fuentes de energía</a:t>
            </a:r>
            <a:r>
              <a:rPr lang="es-ES" dirty="0" smtClean="0">
                <a:solidFill>
                  <a:schemeClr val="bg1"/>
                </a:solidFill>
              </a:rPr>
              <a:t>, generalmente en la parte trasera del gabinete de la computadora. Actualmente también se incluyen coolers adicionales para </a:t>
            </a:r>
            <a:r>
              <a:rPr lang="es-ES" dirty="0" smtClean="0">
                <a:solidFill>
                  <a:schemeClr val="bg1"/>
                </a:solidFill>
                <a:hlinkClick r:id="rId5"/>
              </a:rPr>
              <a:t>el microprocesador</a:t>
            </a:r>
            <a:r>
              <a:rPr lang="es-ES" dirty="0" smtClean="0">
                <a:solidFill>
                  <a:schemeClr val="bg1"/>
                </a:solidFill>
              </a:rPr>
              <a:t> y </a:t>
            </a:r>
            <a:r>
              <a:rPr lang="es-ES" dirty="0" smtClean="0">
                <a:solidFill>
                  <a:schemeClr val="bg1"/>
                </a:solidFill>
                <a:hlinkClick r:id="rId6"/>
              </a:rPr>
              <a:t>placas</a:t>
            </a:r>
            <a:r>
              <a:rPr lang="es-ES" dirty="0" smtClean="0">
                <a:solidFill>
                  <a:schemeClr val="bg1"/>
                </a:solidFill>
              </a:rPr>
              <a:t> que pueden sobrecalentarse. Incluso a veces son usados en distintas partes del gabinete para una refrigeración general.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ondos coloridos 3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23618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85817"/>
          </a:xfrm>
        </p:spPr>
        <p:txBody>
          <a:bodyPr/>
          <a:lstStyle/>
          <a:p>
            <a:r>
              <a:rPr lang="es-CO" i="1" dirty="0" smtClean="0">
                <a:solidFill>
                  <a:schemeClr val="bg1"/>
                </a:solidFill>
              </a:rPr>
              <a:t>FUNCION</a:t>
            </a:r>
            <a:endParaRPr lang="es-CO" i="1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785926"/>
            <a:ext cx="7072362" cy="4786346"/>
          </a:xfrm>
        </p:spPr>
        <p:txBody>
          <a:bodyPr>
            <a:normAutofit/>
          </a:bodyPr>
          <a:lstStyle/>
          <a:p>
            <a:r>
              <a:rPr lang="es-ES" i="1" dirty="0" smtClean="0">
                <a:solidFill>
                  <a:schemeClr val="tx1"/>
                </a:solidFill>
              </a:rPr>
              <a:t>su </a:t>
            </a:r>
            <a:r>
              <a:rPr lang="es-ES" i="1" dirty="0" smtClean="0">
                <a:solidFill>
                  <a:schemeClr val="bg1"/>
                </a:solidFill>
              </a:rPr>
              <a:t>función es dispar el calor producido por el procesador (principal fuente generadora de calor por la gran cantidad de trabajo que hace) .</a:t>
            </a:r>
          </a:p>
          <a:p>
            <a:endParaRPr lang="es-ES_tradnl" i="1" dirty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Mantener el hardware interno de la PC con una temperatura que no dañe o interrumpa su funcionamiento</a:t>
            </a:r>
            <a:r>
              <a:rPr lang="es-ES" dirty="0" smtClean="0">
                <a:solidFill>
                  <a:schemeClr val="tx1"/>
                </a:solidFill>
              </a:rPr>
              <a:t>.</a:t>
            </a:r>
          </a:p>
          <a:p>
            <a:endParaRPr lang="es-ES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ndos coloridos 4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es-CO" i="1" dirty="0" smtClean="0">
                <a:solidFill>
                  <a:schemeClr val="bg1"/>
                </a:solidFill>
              </a:rPr>
              <a:t>SOPORTE</a:t>
            </a:r>
            <a:endParaRPr lang="es-CO" i="1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2000240"/>
            <a:ext cx="8072494" cy="4071966"/>
          </a:xfrm>
        </p:spPr>
        <p:txBody>
          <a:bodyPr>
            <a:normAutofit/>
          </a:bodyPr>
          <a:lstStyle/>
          <a:p>
            <a:r>
              <a:rPr lang="es-ES" i="1" dirty="0" smtClean="0">
                <a:solidFill>
                  <a:schemeClr val="bg1"/>
                </a:solidFill>
              </a:rPr>
              <a:t>Ventilador para computadora coolers XP3000+.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Disipador metálico de grandes dimensiones y soporte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de máxima resistencia para optimizar la dispersión de 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calor.</a:t>
            </a:r>
          </a:p>
          <a:p>
            <a:r>
              <a:rPr lang="es-ES" i="1" dirty="0" smtClean="0">
                <a:solidFill>
                  <a:schemeClr val="bg1"/>
                </a:solidFill>
              </a:rPr>
              <a:t>Dimensiones ventilador: 80x80x25 m</a:t>
            </a:r>
          </a:p>
          <a:p>
            <a:endParaRPr lang="es-CO" dirty="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ndos coloridos 65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 smtClean="0">
                <a:solidFill>
                  <a:schemeClr val="bg1"/>
                </a:solidFill>
              </a:rPr>
              <a:t>MARCA</a:t>
            </a:r>
            <a:r>
              <a:rPr lang="es-CO" i="1" dirty="0" smtClean="0"/>
              <a:t>S</a:t>
            </a:r>
            <a:endParaRPr lang="es-CO" i="1" dirty="0"/>
          </a:p>
        </p:txBody>
      </p:sp>
      <p:pic>
        <p:nvPicPr>
          <p:cNvPr id="4" name="Picture 2" descr="http://fotos.pccomponentes.com/ventiladores/ventiladores_cpu/deepcool_cpu_cooler_ck_77509_perfil_bajo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285992"/>
            <a:ext cx="1802339" cy="1351754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785786" y="3857628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u="sng" dirty="0" smtClean="0">
                <a:hlinkClick r:id="rId5" tooltip="Arctic Cooling Freezer 64 Lp Low Profile Ventilador/Cooler"/>
              </a:rPr>
              <a:t>Arctic Cooling Freezer 64 LP Low Profile Ventilador/Cooler</a:t>
            </a:r>
            <a:endParaRPr lang="es-ES" i="1" dirty="0"/>
          </a:p>
        </p:txBody>
      </p:sp>
      <p:pic>
        <p:nvPicPr>
          <p:cNvPr id="6" name="Picture 4" descr="http://fotos.pccomponentes.com/ventiladores/ventiladores_cpu/arctic_cooling_alpine_11_plus_cpu_cool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2285992"/>
            <a:ext cx="1785950" cy="1500198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4214810" y="3929066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i="1" u="sng" dirty="0" smtClean="0">
                <a:solidFill>
                  <a:srgbClr val="0000FF"/>
                </a:solidFill>
              </a:rPr>
              <a:t>COOLING ALPINE 11 PLUS</a:t>
            </a:r>
          </a:p>
          <a:p>
            <a:pPr algn="ctr"/>
            <a:r>
              <a:rPr lang="es-ES_tradnl" i="1" u="sng" dirty="0" smtClean="0">
                <a:solidFill>
                  <a:srgbClr val="0000FF"/>
                </a:solidFill>
              </a:rPr>
              <a:t>554X596</a:t>
            </a:r>
            <a:endParaRPr lang="es-ES" i="1" u="sng" dirty="0">
              <a:solidFill>
                <a:srgbClr val="0000FF"/>
              </a:solidFill>
            </a:endParaRPr>
          </a:p>
        </p:txBody>
      </p:sp>
      <p:pic>
        <p:nvPicPr>
          <p:cNvPr id="8" name="Picture 6" descr="http://fotos.pccomponentes.com/ventiladores/ventiladores_cpu/xigmatek_apache_ii_cd9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2357430"/>
            <a:ext cx="1500174" cy="1500174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6429388" y="3929066"/>
            <a:ext cx="2286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u="sng" dirty="0" smtClean="0">
                <a:solidFill>
                  <a:srgbClr val="0000FF"/>
                </a:solidFill>
              </a:rPr>
              <a:t>XIGMATEK APACHE 374X374 VENTILADOR COOLER</a:t>
            </a:r>
            <a:endParaRPr lang="es-ES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ondos coloridos 2 min Fondos colorido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20713991">
            <a:off x="390044" y="2412109"/>
            <a:ext cx="8229600" cy="23925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CO" sz="9600" i="1" dirty="0" smtClean="0">
                <a:solidFill>
                  <a:schemeClr val="bg1"/>
                </a:solidFill>
              </a:rPr>
              <a:t>FIN</a:t>
            </a:r>
            <a:endParaRPr lang="es-CO" sz="9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105</Words>
  <Application>Microsoft Office PowerPoint</Application>
  <PresentationFormat>Presentación en pantalla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TEMA: VENTILADOR  COOLERS NOMBRE: TATIANA NOREÑA GIL 10°2  </vt:lpstr>
      <vt:lpstr>VENTILADOR   COOLERS</vt:lpstr>
      <vt:lpstr>FUNCION</vt:lpstr>
      <vt:lpstr>SOPORTE</vt:lpstr>
      <vt:lpstr>MARCAS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Invitado</dc:creator>
  <cp:lastModifiedBy>I.E GABRIEL GARCIA MARQUEZ </cp:lastModifiedBy>
  <cp:revision>5</cp:revision>
  <dcterms:created xsi:type="dcterms:W3CDTF">2012-02-14T22:31:39Z</dcterms:created>
  <dcterms:modified xsi:type="dcterms:W3CDTF">2012-02-26T14:57:57Z</dcterms:modified>
</cp:coreProperties>
</file>